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18" r:id="rId16"/>
    <p:sldId id="272" r:id="rId17"/>
    <p:sldId id="319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22" r:id="rId46"/>
    <p:sldId id="309" r:id="rId47"/>
    <p:sldId id="312" r:id="rId48"/>
    <p:sldId id="315" r:id="rId49"/>
    <p:sldId id="323" r:id="rId50"/>
    <p:sldId id="300" r:id="rId51"/>
    <p:sldId id="325" r:id="rId52"/>
    <p:sldId id="301" r:id="rId53"/>
    <p:sldId id="30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9"/>
    <p:restoredTop sz="83148"/>
  </p:normalViewPr>
  <p:slideViewPr>
    <p:cSldViewPr snapToGrid="0">
      <p:cViewPr varScale="1">
        <p:scale>
          <a:sx n="87" d="100"/>
          <a:sy n="87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mithcollege.qualtrics.com/jfe/form/SV_1YzLF4QVTzJLRKS" TargetMode="External"/><Relationship Id="rId2" Type="http://schemas.openxmlformats.org/officeDocument/2006/relationships/hyperlink" Target="https://smith.zoom.us/rec/share/VMw2HG9S7iKXiB9iIPUSP55brD_6y0hor5aB2IJ2G-5GK9EmTIpt8TT2-CRrovRF.swJJ83M3CzpcJCEK?startTime=167578846800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watch this (90s) video: 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https://smith.zoom.us/rec/share/VMw2HG9S7iKXiB9iIPUSP55brD_6y0hor5aB2IJ2G-5GK9EmTIpt8TT2-CRrovRF.swJJ83M3CzpcJCEK?startTime=1675788468000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fille out this survey: </a:t>
            </a:r>
            <a:br>
              <a:rPr lang="en-US" sz="2000" dirty="0"/>
            </a:br>
            <a:r>
              <a:rPr lang="en-US" sz="2000" b="0" i="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https://smithcollege.qualtrics.com/jfe/form/SV_1YzLF4QVTzJLRKS</a:t>
            </a:r>
            <a:r>
              <a:rPr lang="en-US" u="sng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636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1510</Words>
  <Application>Microsoft Macintosh PowerPoint</Application>
  <PresentationFormat>Widescreen</PresentationFormat>
  <Paragraphs>246</Paragraphs>
  <Slides>53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 Semester Assessment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2024-09-24T18:36:21Z</dcterms:modified>
</cp:coreProperties>
</file>